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60" r:id="rId4"/>
    <p:sldId id="262" r:id="rId5"/>
    <p:sldId id="261" r:id="rId6"/>
    <p:sldId id="263" r:id="rId7"/>
    <p:sldId id="264" r:id="rId8"/>
    <p:sldId id="265" r:id="rId9"/>
    <p:sldId id="266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816A"/>
    <a:srgbClr val="EFCE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988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51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256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766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4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04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003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898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931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509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59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99330-D452-451D-AC75-970A15024DBF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518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57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74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497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315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73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200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821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391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931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709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4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83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50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50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3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6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33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85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5623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36</cp:revision>
  <dcterms:created xsi:type="dcterms:W3CDTF">2019-02-07T14:45:08Z</dcterms:created>
  <dcterms:modified xsi:type="dcterms:W3CDTF">2019-02-13T16:34:04Z</dcterms:modified>
</cp:coreProperties>
</file>